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6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3C3CE-6647-49EA-8379-B70681372E1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76BE-2CAB-426F-8A99-19FB246B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2write.com/cv-writing-servic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2write.com/cv-writing-servic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2write.com/sampl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art2write.com/cv-evalua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8200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33600" y="66675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Professional CV Writing Tips </a:t>
            </a:r>
          </a:p>
          <a:p>
            <a:pPr algn="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Top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Points Must have in a CV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28600" y="1885950"/>
            <a:ext cx="2971800" cy="2514600"/>
          </a:xfrm>
          <a:prstGeom prst="parallelogram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048000" y="1885950"/>
            <a:ext cx="2971800" cy="2514600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5867400" y="1885950"/>
            <a:ext cx="2971800" cy="2514600"/>
          </a:xfrm>
          <a:prstGeom prst="parallelogram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705350"/>
            <a:ext cx="86868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89966" y="0"/>
            <a:ext cx="1854034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14600" cy="693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66675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Write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CV in 2021?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81550"/>
            <a:ext cx="914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1243" y="0"/>
            <a:ext cx="1642757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71800" y="1504950"/>
            <a:ext cx="5715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Writing a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CV or Resume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2021 is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not easy to bring out of the box.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 to include? What to leave off? What the heading sections do employers expect to see? In what order?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land the job you’ll need to make extra effort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stand out from hundreds of other candidates. But you also need to play by some standard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CV writing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rules. And you came to the right place to learn how to do both in your Curriculum Vitae.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:\Abhishek\Art2Write\Daco_49513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57349"/>
            <a:ext cx="2767264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14600" cy="693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819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CV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Include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Following Sections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781550"/>
            <a:ext cx="914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1243" y="0"/>
            <a:ext cx="1642757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5800" y="1885950"/>
            <a:ext cx="4191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Contact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information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Personal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Statement (Personal Profile)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Work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Experience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Education</a:t>
            </a: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Skills</a:t>
            </a: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Abhishek\Art2Write\Daco_17304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81150"/>
            <a:ext cx="3554670" cy="283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14600" cy="693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0" y="66675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Order of Sections for a Standard CV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781550"/>
            <a:ext cx="914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1243" y="0"/>
            <a:ext cx="1642757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5800" y="1504950"/>
            <a:ext cx="4191000" cy="29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Contact information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Personal Statement (Personal Profile)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Work Experience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Associations and Certifications (Optional)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Education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Skills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Extra Sections</a:t>
            </a:r>
            <a:endParaRPr lang="en-US" dirty="0"/>
          </a:p>
        </p:txBody>
      </p:sp>
      <p:pic>
        <p:nvPicPr>
          <p:cNvPr id="17410" name="Picture 2" descr="D:\Abhishek\Art2Write\Daco_173046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2704"/>
            <a:ext cx="3555111" cy="250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14600" cy="693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76777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Should You Include Hobbies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Interests?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81550"/>
            <a:ext cx="914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1243" y="0"/>
            <a:ext cx="1642757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43400" y="1787426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/>
              <a:t>If </a:t>
            </a:r>
            <a:r>
              <a:rPr lang="en-US" dirty="0" smtClean="0"/>
              <a:t>you’re </a:t>
            </a:r>
            <a:r>
              <a:rPr lang="en-US" b="1" u="sng" dirty="0" smtClean="0">
                <a:hlinkClick r:id="rId3"/>
              </a:rPr>
              <a:t>writing a CV</a:t>
            </a:r>
            <a:r>
              <a:rPr lang="en-US" dirty="0" smtClean="0"/>
              <a:t> with more than a year of professional experience under your belt, the hobbies section is unessential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the fresher’s CVs, the hobbies section is more acceptable. When written well, it can suggest you a good cultural fit for the organization.</a:t>
            </a:r>
            <a:endParaRPr lang="en-US" dirty="0"/>
          </a:p>
        </p:txBody>
      </p:sp>
      <p:pic>
        <p:nvPicPr>
          <p:cNvPr id="18434" name="Picture 2" descr="D:\Abhishek\Art2Write\Daco_17308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57350"/>
            <a:ext cx="3124200" cy="25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14600" cy="693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112395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 to save time to prepare for your Resume?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81550"/>
            <a:ext cx="914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1243" y="0"/>
            <a:ext cx="1642757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9000" y="1885950"/>
            <a:ext cx="533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/>
              <a:t>Try </a:t>
            </a:r>
            <a:r>
              <a:rPr lang="en-US" dirty="0" smtClean="0"/>
              <a:t>our </a:t>
            </a:r>
            <a:r>
              <a:rPr lang="en-US" u="sng" dirty="0" smtClean="0">
                <a:hlinkClick r:id="rId3"/>
              </a:rPr>
              <a:t>Resume Samples</a:t>
            </a:r>
            <a:r>
              <a:rPr lang="en-US" dirty="0" smtClean="0"/>
              <a:t> and </a:t>
            </a:r>
            <a:r>
              <a:rPr lang="en-US" u="sng" dirty="0" smtClean="0">
                <a:hlinkClick r:id="rId4"/>
              </a:rPr>
              <a:t>CV Evaluation</a:t>
            </a:r>
            <a:r>
              <a:rPr lang="en-US" dirty="0" smtClean="0"/>
              <a:t>. It’s fast and easy to use. Plus, you’ll get professional advices and step by step guidance for your best career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purpose of this article is to provide you with a handy checklist of sections, good keywords, and other items to put on a CV.</a:t>
            </a:r>
            <a:endParaRPr lang="en-US" dirty="0"/>
          </a:p>
        </p:txBody>
      </p:sp>
      <p:pic>
        <p:nvPicPr>
          <p:cNvPr id="1027" name="Picture 3" descr="D:\Abhishek\Art2Write\Daco_58627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508" y="1885950"/>
            <a:ext cx="288869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14600" cy="693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76600" y="615375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Contact Info &amp; Details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81550"/>
            <a:ext cx="914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1243" y="0"/>
            <a:ext cx="1642757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71800" y="1406426"/>
            <a:ext cx="571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 smtClean="0"/>
              <a:t>Art2write </a:t>
            </a:r>
            <a:r>
              <a:rPr lang="en-US" sz="1600" dirty="0" smtClean="0"/>
              <a:t>is Middle-East`s No. 1 dedicated CV Writing Services company. Get in touch with us should you have any specific query or would like to purchase a custom package. You can chat with us if available or contact us through email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b="1" dirty="0" smtClean="0"/>
              <a:t>Working hours:</a:t>
            </a:r>
            <a:r>
              <a:rPr lang="en-US" sz="1600" dirty="0" smtClean="0"/>
              <a:t> 9am – 10pm (Mon-Sun)</a:t>
            </a:r>
          </a:p>
          <a:p>
            <a:pPr algn="just"/>
            <a:r>
              <a:rPr lang="en-US" sz="1600" b="1" dirty="0" smtClean="0"/>
              <a:t>Skype: </a:t>
            </a:r>
            <a:r>
              <a:rPr lang="en-US" sz="1600" dirty="0" smtClean="0"/>
              <a:t>art2write</a:t>
            </a:r>
          </a:p>
          <a:p>
            <a:pPr algn="just"/>
            <a:r>
              <a:rPr lang="en-US" sz="1600" b="1" dirty="0" smtClean="0"/>
              <a:t>support@art2write.com</a:t>
            </a:r>
            <a:endParaRPr lang="en-US" sz="1600" dirty="0" smtClean="0"/>
          </a:p>
          <a:p>
            <a:pPr algn="just"/>
            <a:r>
              <a:rPr lang="en-US" sz="1600" b="1" dirty="0" smtClean="0"/>
              <a:t>Dubai, United Arab </a:t>
            </a:r>
            <a:r>
              <a:rPr lang="en-US" sz="1600" b="1" dirty="0" smtClean="0"/>
              <a:t>Emirates</a:t>
            </a:r>
            <a:endParaRPr lang="en-US" sz="1600" dirty="0" smtClean="0"/>
          </a:p>
        </p:txBody>
      </p:sp>
      <p:pic>
        <p:nvPicPr>
          <p:cNvPr id="1026" name="Picture 2" descr="D:\Abhishek\Art2Write\WhatsApp-Image-2020-12-02-at-12.09.23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38" y="1504950"/>
            <a:ext cx="2463362" cy="2286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8600" y="401955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If you wish to see more samples of CV, Cover and LinkedIn to help you decide about our services, please feel free to email us at support@art2write.com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14600" cy="69388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4781550"/>
            <a:ext cx="914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Skype: art2write	support@art2write.com	Dubai, United Arab Emirates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1243" y="0"/>
            <a:ext cx="1642757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www.art2write.com</a:t>
            </a:r>
            <a:endParaRPr lang="en-US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581150"/>
            <a:ext cx="501816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8800" b="1" dirty="0" smtClean="0">
                <a:ln/>
                <a:solidFill>
                  <a:srgbClr val="00B0F0"/>
                </a:solidFill>
              </a:rPr>
              <a:t>Thank You</a:t>
            </a:r>
            <a:endParaRPr lang="en-US" sz="8800" b="1" dirty="0">
              <a:ln/>
              <a:solidFill>
                <a:srgbClr val="00B0F0"/>
              </a:solidFill>
            </a:endParaRPr>
          </a:p>
        </p:txBody>
      </p:sp>
      <p:pic>
        <p:nvPicPr>
          <p:cNvPr id="19458" name="Picture 2" descr="D:\Abhishek\Art2Write\Daco_17304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71550"/>
            <a:ext cx="262476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402</Words>
  <Application>Microsoft Office PowerPoint</Application>
  <PresentationFormat>On-screen Show (16:9)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Printer Health</dc:creator>
  <cp:lastModifiedBy>Printer Health</cp:lastModifiedBy>
  <cp:revision>50</cp:revision>
  <dcterms:created xsi:type="dcterms:W3CDTF">2021-03-11T05:04:37Z</dcterms:created>
  <dcterms:modified xsi:type="dcterms:W3CDTF">2021-03-19T10:51:40Z</dcterms:modified>
</cp:coreProperties>
</file>